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5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C4B2-57D0-4819-95E9-38FB80850F2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8147B-B56C-4211-BD3E-23C1D1E4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«Казачьему  роду нет переводу 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E:\было на рабочем столе\фотки казаков\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645932"/>
            <a:ext cx="2143140" cy="279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было на рабочем столе\фотки казаков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382910" cy="513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786610" cy="5084283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48613" y="1600200"/>
            <a:ext cx="7246773" cy="4525963"/>
          </a:xfrm>
          <a:solidFill>
            <a:srgbClr val="FF0000"/>
          </a:solidFill>
          <a:ln w="38100" cmpd="dbl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00774"/>
            <a:ext cx="7539967" cy="4725390"/>
          </a:xfrm>
          <a:prstGeom prst="rect">
            <a:avLst/>
          </a:prstGeom>
          <a:solidFill>
            <a:srgbClr val="FF00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00042"/>
            <a:ext cx="4801758" cy="3025765"/>
          </a:xfrm>
          <a:prstGeom prst="rect">
            <a:avLst/>
          </a:prstGeom>
          <a:solidFill>
            <a:srgbClr val="FF00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8" descr="Золотое яблоко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72132" y="2928934"/>
            <a:ext cx="3225800" cy="3581400"/>
          </a:xfrm>
          <a:noFill/>
          <a:ln w="38100">
            <a:solidFill>
              <a:srgbClr val="FF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было на рабочем столе\фотки казаков\6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42918"/>
            <a:ext cx="4443432" cy="567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юдмила\Desktop\Казаки\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571480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юдмила\Desktop\Казаки\17122009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571480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Людмила\Desktop\Казаки\G 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2922745" cy="2438145"/>
          </a:xfrm>
          <a:prstGeom prst="rect">
            <a:avLst/>
          </a:prstGeom>
          <a:noFill/>
        </p:spPr>
      </p:pic>
      <p:pic>
        <p:nvPicPr>
          <p:cNvPr id="11267" name="Picture 3" descr="E:\было на рабочем столе\фотки казаков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32696"/>
            <a:ext cx="2786082" cy="420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было на рабочем столе\фотки казаков\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920656"/>
            <a:ext cx="3791345" cy="5205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дмила\Desktop\Казаки\24 января-геноцид казаков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714908" cy="628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было на рабочем столе\фотки казаков\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6643714" cy="4705964"/>
          </a:xfrm>
          <a:prstGeom prst="rect">
            <a:avLst/>
          </a:prstGeom>
          <a:noFill/>
        </p:spPr>
      </p:pic>
      <p:pic>
        <p:nvPicPr>
          <p:cNvPr id="13315" name="Picture 3" descr="E:\было на рабочем столе\фотки казаков\9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571744"/>
            <a:ext cx="61341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было на рабочем столе\фотки казаков\8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7000340" cy="495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было на рабочем столе\фотки казаков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5"/>
            <a:ext cx="7786742" cy="595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было на рабочем столе\фотки казаков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587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было на рабочем столе\фотки казаков\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857232"/>
            <a:ext cx="6946398" cy="520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было на рабочем столе\фотки казаков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405592" cy="490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было на рабочем столе\фотки казаков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714356"/>
            <a:ext cx="6829255" cy="546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было на рабочем столе\фотки казаков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4462481" cy="5817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страница </a:t>
            </a:r>
            <a:endParaRPr lang="ru-RU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друг»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было на рабочем столе\фотки казаков\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42918"/>
            <a:ext cx="4219593" cy="573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было на рабочем столе\фотки казаков\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929221" cy="6426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было на рабочем столе\фотки казаков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71480"/>
            <a:ext cx="4391043" cy="57244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страница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«История казачества»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было на рабочем столе\фотки казаков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286524" cy="443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было на рабочем столе\фотки казаков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4462481" cy="5817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 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казака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kaz12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643050"/>
            <a:ext cx="707770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было на рабочем столе\фотки казаков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761528" cy="378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было на рабочем столе\фотки казаков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436260"/>
            <a:ext cx="4981719" cy="568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было на рабочем столе\фотки казаков\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589308" cy="5691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E:\было на рабочем столе\фотки казаков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857250"/>
            <a:ext cx="6985000" cy="523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28612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«Знание 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родного края –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наша сила 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величие 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нашей Родины»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Станица Михайловская</a:t>
            </a:r>
            <a:endParaRPr lang="ru-RU" dirty="0"/>
          </a:p>
        </p:txBody>
      </p:sp>
      <p:pic>
        <p:nvPicPr>
          <p:cNvPr id="2050" name="Picture 2" descr="C:\Users\Людмила\Desktop\Казаки\080820092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7000924" cy="526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дмила\Desktop\Казаки\080820092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429552" cy="558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57232"/>
            <a:ext cx="7787122" cy="5126055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kozachi_pobrihenki_1_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04"/>
            <a:ext cx="4001934" cy="6031084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было на рабочем столе\фотки казаков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242006" cy="482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было на рабочем столе\фотки казаков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4533919" cy="59107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страница </a:t>
            </a:r>
            <a:endParaRPr lang="ru-RU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казачества"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</Words>
  <Application>Microsoft Office PowerPoint</Application>
  <PresentationFormat>Экран (4:3)</PresentationFormat>
  <Paragraphs>12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«Казачьему  роду нет переводу »</vt:lpstr>
      <vt:lpstr>Презентация PowerPoint</vt:lpstr>
      <vt:lpstr>Презентация PowerPoint</vt:lpstr>
      <vt:lpstr>Станица Михайловская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«Знание  родного края – наша сила  и величие  нашей Родины»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«Возрождение казачества –  это не ребячество»</dc:title>
  <dc:creator>Людмила</dc:creator>
  <cp:lastModifiedBy>Пользователь</cp:lastModifiedBy>
  <cp:revision>9</cp:revision>
  <dcterms:created xsi:type="dcterms:W3CDTF">2012-01-23T16:08:47Z</dcterms:created>
  <dcterms:modified xsi:type="dcterms:W3CDTF">2020-12-20T17:18:59Z</dcterms:modified>
</cp:coreProperties>
</file>